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62" r:id="rId5"/>
    <p:sldId id="259" r:id="rId6"/>
    <p:sldId id="263" r:id="rId7"/>
    <p:sldId id="260" r:id="rId8"/>
    <p:sldId id="261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4/14/2020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4/14/2020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DLhDPktjoJw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mrpRe8TJc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TMrlSFokg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_bcBe97sNw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iXCSRz8juU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x2tJLovsvXM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gD209Jqd3Y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QUzgP6p36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HTfmgcaiIA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52xak-SbJcY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lp0h8C_sc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pl-PL" dirty="0" smtClean="0"/>
              <a:t>Rozgrzewka lekkoatletyczna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9977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1. Skip A</a:t>
            </a:r>
            <a:endParaRPr lang="pl-PL" dirty="0"/>
          </a:p>
        </p:txBody>
      </p:sp>
      <p:pic>
        <p:nvPicPr>
          <p:cNvPr id="4" name="DLhDPktjoJ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32405" y="1907638"/>
            <a:ext cx="6133286" cy="3449973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1532586" y="5580288"/>
            <a:ext cx="94788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(</a:t>
            </a:r>
            <a:r>
              <a:rPr lang="pl-PL" dirty="0" smtClean="0"/>
              <a:t>Aby uruchomić filmik </a:t>
            </a:r>
            <a:r>
              <a:rPr lang="pl-PL" dirty="0"/>
              <a:t>proszę włączyć pokaz slajdów i </a:t>
            </a:r>
            <a:r>
              <a:rPr lang="pl-PL" dirty="0" smtClean="0"/>
              <a:t>kliknąć kilka razy </a:t>
            </a:r>
            <a:r>
              <a:rPr lang="pl-PL" dirty="0"/>
              <a:t>na obrazek</a:t>
            </a:r>
            <a:r>
              <a:rPr lang="pl-PL" dirty="0" smtClean="0"/>
              <a:t>)</a:t>
            </a:r>
          </a:p>
          <a:p>
            <a:pPr algn="ctr"/>
            <a:endParaRPr lang="pl-PL" dirty="0" smtClean="0"/>
          </a:p>
          <a:p>
            <a:pPr algn="ctr"/>
            <a:r>
              <a:rPr lang="pl-PL" dirty="0" smtClean="0"/>
              <a:t>W </a:t>
            </a:r>
            <a:r>
              <a:rPr lang="pl-PL" dirty="0"/>
              <a:t>razie problemów z uruchomieniem – link do filmiku: https://www.youtube.com/watch?v=DLhDPktjoJw</a:t>
            </a:r>
          </a:p>
        </p:txBody>
      </p:sp>
    </p:spTree>
    <p:extLst>
      <p:ext uri="{BB962C8B-B14F-4D97-AF65-F5344CB8AC3E}">
        <p14:creationId xmlns:p14="http://schemas.microsoft.com/office/powerpoint/2010/main" val="2318809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9847" y="252812"/>
            <a:ext cx="10058400" cy="1609344"/>
          </a:xfrm>
        </p:spPr>
        <p:txBody>
          <a:bodyPr/>
          <a:lstStyle/>
          <a:p>
            <a:pPr algn="ctr"/>
            <a:r>
              <a:rPr lang="pl-PL" dirty="0" smtClean="0"/>
              <a:t>2. PółSkip a</a:t>
            </a:r>
            <a:endParaRPr lang="pl-PL" dirty="0"/>
          </a:p>
        </p:txBody>
      </p:sp>
      <p:pic>
        <p:nvPicPr>
          <p:cNvPr id="4" name="EmrpRe8TJc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57875" y="1746246"/>
            <a:ext cx="6882343" cy="3366666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575985" y="5406017"/>
            <a:ext cx="9046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(</a:t>
            </a:r>
            <a:r>
              <a:rPr lang="pl-PL" dirty="0" smtClean="0"/>
              <a:t>Aby </a:t>
            </a:r>
            <a:r>
              <a:rPr lang="pl-PL" dirty="0"/>
              <a:t>uruchomić </a:t>
            </a:r>
            <a:r>
              <a:rPr lang="pl-PL" dirty="0" smtClean="0"/>
              <a:t>filmik proszę </a:t>
            </a:r>
            <a:r>
              <a:rPr lang="pl-PL" dirty="0"/>
              <a:t>włączyć pokaz slajdów i kliknąć </a:t>
            </a:r>
            <a:r>
              <a:rPr lang="pl-PL" dirty="0" smtClean="0"/>
              <a:t>kilka razy na </a:t>
            </a:r>
            <a:r>
              <a:rPr lang="pl-PL" dirty="0"/>
              <a:t>obrazek)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W razie problemów z uruchomieniem – link do filmiku</a:t>
            </a:r>
            <a:r>
              <a:rPr lang="pl-PL" dirty="0" smtClean="0"/>
              <a:t>:</a:t>
            </a:r>
          </a:p>
          <a:p>
            <a:pPr algn="ctr"/>
            <a:r>
              <a:rPr lang="pl-PL" dirty="0"/>
              <a:t>https://www.youtube.com/watch?v=EmrpRe8TJck</a:t>
            </a:r>
          </a:p>
        </p:txBody>
      </p:sp>
    </p:spTree>
    <p:extLst>
      <p:ext uri="{BB962C8B-B14F-4D97-AF65-F5344CB8AC3E}">
        <p14:creationId xmlns:p14="http://schemas.microsoft.com/office/powerpoint/2010/main" val="302790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3. Skip a co drugi krok</a:t>
            </a:r>
            <a:endParaRPr lang="pl-PL" dirty="0"/>
          </a:p>
        </p:txBody>
      </p:sp>
      <p:pic>
        <p:nvPicPr>
          <p:cNvPr id="4" name="5TMrlSFokg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401051" y="2093976"/>
            <a:ext cx="5687540" cy="3199241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679260" y="5496171"/>
            <a:ext cx="9131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(Aby uruchomić filmik proszę włączyć pokaz slajdów i kliknąć kilka razy na obrazek)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W razie problemów z uruchomieniem – link do filmiku</a:t>
            </a:r>
            <a:r>
              <a:rPr lang="pl-PL" dirty="0" smtClean="0"/>
              <a:t>:</a:t>
            </a:r>
          </a:p>
          <a:p>
            <a:pPr algn="ctr"/>
            <a:r>
              <a:rPr lang="pl-PL" dirty="0"/>
              <a:t>https://www.youtube.com/watch?v=5TMrlSFokgk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94713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9846" y="394480"/>
            <a:ext cx="10058400" cy="1609344"/>
          </a:xfrm>
        </p:spPr>
        <p:txBody>
          <a:bodyPr/>
          <a:lstStyle/>
          <a:p>
            <a:pPr algn="ctr"/>
            <a:r>
              <a:rPr lang="pl-PL" dirty="0" smtClean="0"/>
              <a:t>4. Skip c</a:t>
            </a:r>
            <a:endParaRPr lang="pl-PL" dirty="0"/>
          </a:p>
        </p:txBody>
      </p:sp>
      <p:pic>
        <p:nvPicPr>
          <p:cNvPr id="4" name="__bcBe97sNw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89690" y="1894760"/>
            <a:ext cx="6618713" cy="3514367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578562" y="5657671"/>
            <a:ext cx="9040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(Aby uruchomić filmik proszę włączyć pokaz slajdów i kliknąć kilka razy na obrazek)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W razie problemów z uruchomieniem – link do filmiku</a:t>
            </a:r>
            <a:r>
              <a:rPr lang="pl-PL" dirty="0" smtClean="0"/>
              <a:t>:</a:t>
            </a:r>
          </a:p>
          <a:p>
            <a:pPr algn="ctr"/>
            <a:r>
              <a:rPr lang="pl-PL" dirty="0"/>
              <a:t>https://www.youtube.com/watch?v=__bcBe97sNw</a:t>
            </a:r>
          </a:p>
        </p:txBody>
      </p:sp>
    </p:spTree>
    <p:extLst>
      <p:ext uri="{BB962C8B-B14F-4D97-AF65-F5344CB8AC3E}">
        <p14:creationId xmlns:p14="http://schemas.microsoft.com/office/powerpoint/2010/main" val="2616024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5</a:t>
            </a:r>
            <a:r>
              <a:rPr lang="pl-PL" dirty="0" smtClean="0"/>
              <a:t>. Skip c co drugi krok</a:t>
            </a:r>
            <a:endParaRPr lang="pl-PL" dirty="0"/>
          </a:p>
        </p:txBody>
      </p:sp>
      <p:pic>
        <p:nvPicPr>
          <p:cNvPr id="4" name="qiXCSRz8juU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08632" y="1965188"/>
            <a:ext cx="6180830" cy="3476717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578562" y="5657671"/>
            <a:ext cx="9040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(Aby uruchomić filmik proszę włączyć pokaz slajdów i kliknąć kilka razy na obrazek)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W razie problemów z uruchomieniem – link do filmiku</a:t>
            </a:r>
            <a:r>
              <a:rPr lang="pl-PL" dirty="0" smtClean="0"/>
              <a:t>:</a:t>
            </a:r>
          </a:p>
          <a:p>
            <a:pPr algn="ctr"/>
            <a:r>
              <a:rPr lang="pl-PL" dirty="0"/>
              <a:t>https://www.youtube.com/watch?v=qiXCSRz8juU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943015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6</a:t>
            </a:r>
            <a:r>
              <a:rPr lang="pl-PL" dirty="0" smtClean="0"/>
              <a:t>. Skip </a:t>
            </a:r>
            <a:r>
              <a:rPr lang="pl-PL" dirty="0" err="1" smtClean="0"/>
              <a:t>a+C</a:t>
            </a:r>
            <a:endParaRPr lang="pl-PL" dirty="0"/>
          </a:p>
        </p:txBody>
      </p:sp>
      <p:pic>
        <p:nvPicPr>
          <p:cNvPr id="4" name="x2tJLovsvX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63043" y="1823520"/>
            <a:ext cx="6488891" cy="3650001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641927" y="5612080"/>
            <a:ext cx="9131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(Aby uruchomić filmik proszę włączyć pokaz slajdów i kliknąć kilka razy na obrazek)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W razie problemów z uruchomieniem – link do filmiku</a:t>
            </a:r>
            <a:r>
              <a:rPr lang="pl-PL" dirty="0" smtClean="0"/>
              <a:t>:</a:t>
            </a:r>
          </a:p>
          <a:p>
            <a:pPr algn="ctr"/>
            <a:r>
              <a:rPr lang="pl-PL" dirty="0"/>
              <a:t>https://www.youtube.com/watch?v=x2tJLovsvXM</a:t>
            </a:r>
          </a:p>
        </p:txBody>
      </p:sp>
    </p:spTree>
    <p:extLst>
      <p:ext uri="{BB962C8B-B14F-4D97-AF65-F5344CB8AC3E}">
        <p14:creationId xmlns:p14="http://schemas.microsoft.com/office/powerpoint/2010/main" val="52909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7. Skip d</a:t>
            </a:r>
            <a:endParaRPr lang="pl-PL" dirty="0"/>
          </a:p>
        </p:txBody>
      </p:sp>
      <p:pic>
        <p:nvPicPr>
          <p:cNvPr id="4" name="3gD209Jqd3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81013" y="1862156"/>
            <a:ext cx="7072146" cy="3443939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751526" y="5483290"/>
            <a:ext cx="9131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(Aby uruchomić filmik proszę włączyć pokaz slajdów i kliknąć kilka razy na obrazek)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W razie problemów z uruchomieniem – link do filmiku</a:t>
            </a:r>
            <a:r>
              <a:rPr lang="pl-PL" dirty="0" smtClean="0"/>
              <a:t>:</a:t>
            </a:r>
          </a:p>
          <a:p>
            <a:pPr algn="ctr"/>
            <a:r>
              <a:rPr lang="pl-PL" dirty="0"/>
              <a:t>https://www.youtube.com/watch?v=3gD209Jqd3Y</a:t>
            </a:r>
          </a:p>
        </p:txBody>
      </p:sp>
    </p:spTree>
    <p:extLst>
      <p:ext uri="{BB962C8B-B14F-4D97-AF65-F5344CB8AC3E}">
        <p14:creationId xmlns:p14="http://schemas.microsoft.com/office/powerpoint/2010/main" val="275959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8. Skip bieżny</a:t>
            </a:r>
            <a:endParaRPr lang="pl-PL" dirty="0"/>
          </a:p>
        </p:txBody>
      </p:sp>
      <p:pic>
        <p:nvPicPr>
          <p:cNvPr id="4" name="gQUzgP6p36s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860525" y="1823519"/>
            <a:ext cx="6145454" cy="3456818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751526" y="5483290"/>
            <a:ext cx="9131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(Aby uruchomić filmik proszę włączyć pokaz slajdów i kliknąć kilka razy na obrazek)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W razie problemów z uruchomieniem – link do filmiku</a:t>
            </a:r>
            <a:r>
              <a:rPr lang="pl-PL" dirty="0" smtClean="0"/>
              <a:t>:</a:t>
            </a:r>
          </a:p>
          <a:p>
            <a:pPr algn="ctr"/>
            <a:r>
              <a:rPr lang="pl-PL" dirty="0"/>
              <a:t>https://www.youtube.com/watch?v=gQUzgP6p36s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381362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9848" y="342964"/>
            <a:ext cx="10058400" cy="1609344"/>
          </a:xfrm>
        </p:spPr>
        <p:txBody>
          <a:bodyPr/>
          <a:lstStyle/>
          <a:p>
            <a:pPr algn="ctr"/>
            <a:r>
              <a:rPr lang="pl-PL" dirty="0" smtClean="0"/>
              <a:t>9. wieloskok</a:t>
            </a:r>
            <a:endParaRPr lang="pl-PL" dirty="0"/>
          </a:p>
        </p:txBody>
      </p:sp>
      <p:pic>
        <p:nvPicPr>
          <p:cNvPr id="4" name="bHTfmgcaiIA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44229" y="1952308"/>
            <a:ext cx="6528560" cy="3405303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751526" y="5483290"/>
            <a:ext cx="9131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(Aby uruchomić filmik proszę włączyć pokaz slajdów i kliknąć kilka razy na obrazek)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W razie problemów z uruchomieniem – link do filmiku</a:t>
            </a:r>
            <a:r>
              <a:rPr lang="pl-PL" dirty="0" smtClean="0"/>
              <a:t>:</a:t>
            </a:r>
          </a:p>
          <a:p>
            <a:pPr algn="ctr"/>
            <a:r>
              <a:rPr lang="pl-PL" dirty="0"/>
              <a:t>https://www.youtube.com/watch?v=bHTfmgcaiIA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424983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10. marsz</a:t>
            </a:r>
            <a:endParaRPr lang="pl-PL" dirty="0"/>
          </a:p>
        </p:txBody>
      </p:sp>
      <p:pic>
        <p:nvPicPr>
          <p:cNvPr id="4" name="52xak-SbJc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05465" y="1887915"/>
            <a:ext cx="6787166" cy="3443939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751526" y="5483290"/>
            <a:ext cx="9131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(Aby uruchomić filmik proszę włączyć pokaz slajdów i kliknąć kilka razy na obrazek)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W razie problemów z uruchomieniem – link do filmiku</a:t>
            </a:r>
            <a:r>
              <a:rPr lang="pl-PL" dirty="0" smtClean="0"/>
              <a:t>:</a:t>
            </a:r>
          </a:p>
          <a:p>
            <a:pPr algn="ctr"/>
            <a:r>
              <a:rPr lang="pl-PL" dirty="0"/>
              <a:t>https://www.youtube.com/watch?v=52xak-SbJcY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59845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11. podskoki</a:t>
            </a:r>
            <a:endParaRPr lang="pl-PL" dirty="0"/>
          </a:p>
        </p:txBody>
      </p:sp>
      <p:pic>
        <p:nvPicPr>
          <p:cNvPr id="4" name="alp0h8C_scs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009510" y="1869002"/>
            <a:ext cx="6179076" cy="3475730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>
            <a:off x="1751526" y="5483290"/>
            <a:ext cx="9131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(Aby uruchomić filmik proszę włączyć pokaz slajdów i kliknąć kilka razy na obrazek)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W razie problemów z uruchomieniem – link do filmiku</a:t>
            </a:r>
            <a:r>
              <a:rPr lang="pl-PL" dirty="0" smtClean="0"/>
              <a:t>:</a:t>
            </a:r>
          </a:p>
          <a:p>
            <a:pPr algn="ctr"/>
            <a:r>
              <a:rPr lang="pl-PL" dirty="0"/>
              <a:t>https://www.youtube.com/watch?v=alp0h8C_scs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130293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rewniana czcionk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TM03090434[[fn=Drewniana czcionka]]</Template>
  <TotalTime>34</TotalTime>
  <Words>359</Words>
  <Application>Microsoft Office PowerPoint</Application>
  <PresentationFormat>Panoramiczny</PresentationFormat>
  <Paragraphs>55</Paragraphs>
  <Slides>12</Slides>
  <Notes>0</Notes>
  <HiddenSlides>0</HiddenSlides>
  <MMClips>11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6" baseType="lpstr">
      <vt:lpstr>Rockwell</vt:lpstr>
      <vt:lpstr>Rockwell Condensed</vt:lpstr>
      <vt:lpstr>Wingdings</vt:lpstr>
      <vt:lpstr>Drewniana czcionka</vt:lpstr>
      <vt:lpstr>Rozgrzewka lekkoatletyczna</vt:lpstr>
      <vt:lpstr>1. Skip A</vt:lpstr>
      <vt:lpstr>2. PółSkip a</vt:lpstr>
      <vt:lpstr>3. Skip a co drugi krok</vt:lpstr>
      <vt:lpstr>4. Skip c</vt:lpstr>
      <vt:lpstr>5. Skip c co drugi krok</vt:lpstr>
      <vt:lpstr>6. Skip a+C</vt:lpstr>
      <vt:lpstr>7. Skip d</vt:lpstr>
      <vt:lpstr>8. Skip bieżny</vt:lpstr>
      <vt:lpstr>9. wieloskok</vt:lpstr>
      <vt:lpstr>10. marsz</vt:lpstr>
      <vt:lpstr>11. podskoki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Rozgrzewka lekkoatletyczna</dc:title>
  <dc:creator>Admin1</dc:creator>
  <cp:lastModifiedBy>admin</cp:lastModifiedBy>
  <cp:revision>4</cp:revision>
  <dcterms:created xsi:type="dcterms:W3CDTF">2020-04-14T15:14:27Z</dcterms:created>
  <dcterms:modified xsi:type="dcterms:W3CDTF">2020-04-14T16:46:18Z</dcterms:modified>
</cp:coreProperties>
</file>